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sldIdLst>
    <p:sldId id="258" r:id="rId2"/>
    <p:sldId id="257" r:id="rId3"/>
  </p:sldIdLst>
  <p:sldSz cx="9144000" cy="6858000" type="screen4x3"/>
  <p:notesSz cx="6858000" cy="9144000"/>
  <p:defaultText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1"/>
    <p:restoredTop sz="94694"/>
  </p:normalViewPr>
  <p:slideViewPr>
    <p:cSldViewPr snapToGrid="0" snapToObjects="1">
      <p:cViewPr varScale="1">
        <p:scale>
          <a:sx n="121" d="100"/>
          <a:sy n="121" d="100"/>
        </p:scale>
        <p:origin x="1464"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96018D-EB34-AB42-AFEE-5580E0235759}" type="datetimeFigureOut">
              <a:rPr lang="sv-SE" smtClean="0"/>
              <a:t>2023-10-03</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500491-8CB5-BC48-8EB6-ABDD63FBEA72}" type="slidenum">
              <a:rPr lang="sv-SE" smtClean="0"/>
              <a:t>‹#›</a:t>
            </a:fld>
            <a:endParaRPr lang="sv-SE"/>
          </a:p>
        </p:txBody>
      </p:sp>
    </p:spTree>
    <p:extLst>
      <p:ext uri="{BB962C8B-B14F-4D97-AF65-F5344CB8AC3E}">
        <p14:creationId xmlns:p14="http://schemas.microsoft.com/office/powerpoint/2010/main" val="29107244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endParaRPr lang="sv-SE" dirty="0"/>
          </a:p>
        </p:txBody>
      </p:sp>
      <p:sp>
        <p:nvSpPr>
          <p:cNvPr id="4" name="Platshållare för bildnummer 3"/>
          <p:cNvSpPr>
            <a:spLocks noGrp="1"/>
          </p:cNvSpPr>
          <p:nvPr>
            <p:ph type="sldNum" sz="quarter" idx="10"/>
          </p:nvPr>
        </p:nvSpPr>
        <p:spPr/>
        <p:txBody>
          <a:bodyPr/>
          <a:lstStyle/>
          <a:p>
            <a:fld id="{DCD2065F-0DCA-4B39-BE00-2F72933AB82B}" type="slidenum">
              <a:rPr lang="sv-SE" smtClean="0"/>
              <a:pPr/>
              <a:t>2</a:t>
            </a:fld>
            <a:endParaRPr lang="sv-S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a:t>Klicka här för att ändra format</a:t>
            </a:r>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fld id="{B638B5D4-25B9-3345-A5E5-A632087EB704}" type="datetimeFigureOut">
              <a:rPr lang="sv-SE" smtClean="0"/>
              <a:t>2023-10-03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1984117-7857-6542-AB23-C6B4BD180859}" type="slidenum">
              <a:rPr lang="sv-SE" smtClean="0"/>
              <a:t>‹#›</a:t>
            </a:fld>
            <a:endParaRPr lang="sv-SE"/>
          </a:p>
        </p:txBody>
      </p:sp>
    </p:spTree>
    <p:extLst>
      <p:ext uri="{BB962C8B-B14F-4D97-AF65-F5344CB8AC3E}">
        <p14:creationId xmlns:p14="http://schemas.microsoft.com/office/powerpoint/2010/main" val="27820800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B638B5D4-25B9-3345-A5E5-A632087EB704}" type="datetimeFigureOut">
              <a:rPr lang="sv-SE" smtClean="0"/>
              <a:t>2023-10-03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1984117-7857-6542-AB23-C6B4BD180859}" type="slidenum">
              <a:rPr lang="sv-SE" smtClean="0"/>
              <a:t>‹#›</a:t>
            </a:fld>
            <a:endParaRPr lang="sv-SE"/>
          </a:p>
        </p:txBody>
      </p:sp>
    </p:spTree>
    <p:extLst>
      <p:ext uri="{BB962C8B-B14F-4D97-AF65-F5344CB8AC3E}">
        <p14:creationId xmlns:p14="http://schemas.microsoft.com/office/powerpoint/2010/main" val="1180114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B638B5D4-25B9-3345-A5E5-A632087EB704}" type="datetimeFigureOut">
              <a:rPr lang="sv-SE" smtClean="0"/>
              <a:t>2023-10-03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1984117-7857-6542-AB23-C6B4BD180859}" type="slidenum">
              <a:rPr lang="sv-SE" smtClean="0"/>
              <a:t>‹#›</a:t>
            </a:fld>
            <a:endParaRPr lang="sv-SE"/>
          </a:p>
        </p:txBody>
      </p:sp>
    </p:spTree>
    <p:extLst>
      <p:ext uri="{BB962C8B-B14F-4D97-AF65-F5344CB8AC3E}">
        <p14:creationId xmlns:p14="http://schemas.microsoft.com/office/powerpoint/2010/main" val="2242323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B638B5D4-25B9-3345-A5E5-A632087EB704}" type="datetimeFigureOut">
              <a:rPr lang="sv-SE" smtClean="0"/>
              <a:t>2023-10-03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1984117-7857-6542-AB23-C6B4BD180859}" type="slidenum">
              <a:rPr lang="sv-SE" smtClean="0"/>
              <a:t>‹#›</a:t>
            </a:fld>
            <a:endParaRPr lang="sv-SE"/>
          </a:p>
        </p:txBody>
      </p:sp>
    </p:spTree>
    <p:extLst>
      <p:ext uri="{BB962C8B-B14F-4D97-AF65-F5344CB8AC3E}">
        <p14:creationId xmlns:p14="http://schemas.microsoft.com/office/powerpoint/2010/main" val="1357107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B638B5D4-25B9-3345-A5E5-A632087EB704}" type="datetimeFigureOut">
              <a:rPr lang="sv-SE" smtClean="0"/>
              <a:t>2023-10-03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1984117-7857-6542-AB23-C6B4BD180859}" type="slidenum">
              <a:rPr lang="sv-SE" smtClean="0"/>
              <a:t>‹#›</a:t>
            </a:fld>
            <a:endParaRPr lang="sv-SE"/>
          </a:p>
        </p:txBody>
      </p:sp>
    </p:spTree>
    <p:extLst>
      <p:ext uri="{BB962C8B-B14F-4D97-AF65-F5344CB8AC3E}">
        <p14:creationId xmlns:p14="http://schemas.microsoft.com/office/powerpoint/2010/main" val="788637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B638B5D4-25B9-3345-A5E5-A632087EB704}" type="datetimeFigureOut">
              <a:rPr lang="sv-SE" smtClean="0"/>
              <a:t>2023-10-03</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1984117-7857-6542-AB23-C6B4BD180859}" type="slidenum">
              <a:rPr lang="sv-SE" smtClean="0"/>
              <a:t>‹#›</a:t>
            </a:fld>
            <a:endParaRPr lang="sv-SE"/>
          </a:p>
        </p:txBody>
      </p:sp>
    </p:spTree>
    <p:extLst>
      <p:ext uri="{BB962C8B-B14F-4D97-AF65-F5344CB8AC3E}">
        <p14:creationId xmlns:p14="http://schemas.microsoft.com/office/powerpoint/2010/main" val="4264628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B638B5D4-25B9-3345-A5E5-A632087EB704}" type="datetimeFigureOut">
              <a:rPr lang="sv-SE" smtClean="0"/>
              <a:t>2023-10-03</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01984117-7857-6542-AB23-C6B4BD180859}" type="slidenum">
              <a:rPr lang="sv-SE" smtClean="0"/>
              <a:t>‹#›</a:t>
            </a:fld>
            <a:endParaRPr lang="sv-SE"/>
          </a:p>
        </p:txBody>
      </p:sp>
    </p:spTree>
    <p:extLst>
      <p:ext uri="{BB962C8B-B14F-4D97-AF65-F5344CB8AC3E}">
        <p14:creationId xmlns:p14="http://schemas.microsoft.com/office/powerpoint/2010/main" val="1143213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B638B5D4-25B9-3345-A5E5-A632087EB704}" type="datetimeFigureOut">
              <a:rPr lang="sv-SE" smtClean="0"/>
              <a:t>2023-10-03</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01984117-7857-6542-AB23-C6B4BD180859}" type="slidenum">
              <a:rPr lang="sv-SE" smtClean="0"/>
              <a:t>‹#›</a:t>
            </a:fld>
            <a:endParaRPr lang="sv-SE"/>
          </a:p>
        </p:txBody>
      </p:sp>
    </p:spTree>
    <p:extLst>
      <p:ext uri="{BB962C8B-B14F-4D97-AF65-F5344CB8AC3E}">
        <p14:creationId xmlns:p14="http://schemas.microsoft.com/office/powerpoint/2010/main" val="1060658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B638B5D4-25B9-3345-A5E5-A632087EB704}" type="datetimeFigureOut">
              <a:rPr lang="sv-SE" smtClean="0"/>
              <a:t>2023-10-03</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01984117-7857-6542-AB23-C6B4BD180859}" type="slidenum">
              <a:rPr lang="sv-SE" smtClean="0"/>
              <a:t>‹#›</a:t>
            </a:fld>
            <a:endParaRPr lang="sv-SE"/>
          </a:p>
        </p:txBody>
      </p:sp>
    </p:spTree>
    <p:extLst>
      <p:ext uri="{BB962C8B-B14F-4D97-AF65-F5344CB8AC3E}">
        <p14:creationId xmlns:p14="http://schemas.microsoft.com/office/powerpoint/2010/main" val="4135439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B638B5D4-25B9-3345-A5E5-A632087EB704}" type="datetimeFigureOut">
              <a:rPr lang="sv-SE" smtClean="0"/>
              <a:t>2023-10-03</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1984117-7857-6542-AB23-C6B4BD180859}" type="slidenum">
              <a:rPr lang="sv-SE" smtClean="0"/>
              <a:t>‹#›</a:t>
            </a:fld>
            <a:endParaRPr lang="sv-SE"/>
          </a:p>
        </p:txBody>
      </p:sp>
    </p:spTree>
    <p:extLst>
      <p:ext uri="{BB962C8B-B14F-4D97-AF65-F5344CB8AC3E}">
        <p14:creationId xmlns:p14="http://schemas.microsoft.com/office/powerpoint/2010/main" val="4076590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B638B5D4-25B9-3345-A5E5-A632087EB704}" type="datetimeFigureOut">
              <a:rPr lang="sv-SE" smtClean="0"/>
              <a:t>2023-10-03</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1984117-7857-6542-AB23-C6B4BD180859}" type="slidenum">
              <a:rPr lang="sv-SE" smtClean="0"/>
              <a:t>‹#›</a:t>
            </a:fld>
            <a:endParaRPr lang="sv-SE"/>
          </a:p>
        </p:txBody>
      </p:sp>
    </p:spTree>
    <p:extLst>
      <p:ext uri="{BB962C8B-B14F-4D97-AF65-F5344CB8AC3E}">
        <p14:creationId xmlns:p14="http://schemas.microsoft.com/office/powerpoint/2010/main" val="29541835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38B5D4-25B9-3345-A5E5-A632087EB704}" type="datetimeFigureOut">
              <a:rPr lang="sv-SE" smtClean="0"/>
              <a:t>2023-10-03</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984117-7857-6542-AB23-C6B4BD180859}" type="slidenum">
              <a:rPr lang="sv-SE" smtClean="0"/>
              <a:t>‹#›</a:t>
            </a:fld>
            <a:endParaRPr lang="sv-SE"/>
          </a:p>
        </p:txBody>
      </p:sp>
    </p:spTree>
    <p:extLst>
      <p:ext uri="{BB962C8B-B14F-4D97-AF65-F5344CB8AC3E}">
        <p14:creationId xmlns:p14="http://schemas.microsoft.com/office/powerpoint/2010/main" val="36386125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A169287-B1DA-EB04-6C3F-9925C83E81E4}"/>
              </a:ext>
            </a:extLst>
          </p:cNvPr>
          <p:cNvSpPr>
            <a:spLocks noGrp="1"/>
          </p:cNvSpPr>
          <p:nvPr>
            <p:ph type="title"/>
          </p:nvPr>
        </p:nvSpPr>
        <p:spPr/>
        <p:txBody>
          <a:bodyPr/>
          <a:lstStyle/>
          <a:p>
            <a:endParaRPr lang="sv-SE"/>
          </a:p>
        </p:txBody>
      </p:sp>
      <p:pic>
        <p:nvPicPr>
          <p:cNvPr id="5" name="Platshållare för innehåll 4">
            <a:extLst>
              <a:ext uri="{FF2B5EF4-FFF2-40B4-BE49-F238E27FC236}">
                <a16:creationId xmlns:a16="http://schemas.microsoft.com/office/drawing/2014/main" id="{5D89C4DF-AF0E-2937-98BA-A099D5964E37}"/>
              </a:ext>
            </a:extLst>
          </p:cNvPr>
          <p:cNvPicPr>
            <a:picLocks noGrp="1" noChangeAspect="1"/>
          </p:cNvPicPr>
          <p:nvPr>
            <p:ph idx="1"/>
          </p:nvPr>
        </p:nvPicPr>
        <p:blipFill>
          <a:blip r:embed="rId2"/>
          <a:stretch>
            <a:fillRect/>
          </a:stretch>
        </p:blipFill>
        <p:spPr>
          <a:xfrm>
            <a:off x="2023668" y="23786"/>
            <a:ext cx="5216577" cy="6851846"/>
          </a:xfrm>
        </p:spPr>
      </p:pic>
    </p:spTree>
    <p:extLst>
      <p:ext uri="{BB962C8B-B14F-4D97-AF65-F5344CB8AC3E}">
        <p14:creationId xmlns:p14="http://schemas.microsoft.com/office/powerpoint/2010/main" val="9794026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Gruppskrivning</a:t>
            </a:r>
          </a:p>
        </p:txBody>
      </p:sp>
      <p:sp>
        <p:nvSpPr>
          <p:cNvPr id="3" name="Platshållare för innehåll 2"/>
          <p:cNvSpPr>
            <a:spLocks noGrp="1"/>
          </p:cNvSpPr>
          <p:nvPr>
            <p:ph idx="1"/>
          </p:nvPr>
        </p:nvSpPr>
        <p:spPr/>
        <p:txBody>
          <a:bodyPr>
            <a:normAutofit fontScale="55000" lnSpcReduction="20000"/>
          </a:bodyPr>
          <a:lstStyle/>
          <a:p>
            <a:r>
              <a:rPr lang="sv-SE" dirty="0"/>
              <a:t>Eleverna ska skriva en gemensam berättelse för att visa vad de har förstått kring ett avsnitt som studerats. Det kan vara t.ex. en historisk epok, en speciell miljö, ett fenomen. </a:t>
            </a:r>
          </a:p>
          <a:p>
            <a:r>
              <a:rPr lang="sv-SE" dirty="0"/>
              <a:t>Eleverna arbetar individuellt med att komma på en person som ska ingå i berättelsen. Personen ska presenteras för de övriga med namn, utseende, egenskaper, intressen. </a:t>
            </a:r>
          </a:p>
          <a:p>
            <a:r>
              <a:rPr lang="sv-SE" dirty="0"/>
              <a:t>När personerna presenterats i gruppen diskuterar man var berättelsen ska utspela sig. Hur ser det ut på platsen? Vad finns där </a:t>
            </a:r>
            <a:r>
              <a:rPr lang="sv-SE" dirty="0" err="1"/>
              <a:t>osv</a:t>
            </a:r>
            <a:r>
              <a:rPr lang="sv-SE" dirty="0"/>
              <a:t>?</a:t>
            </a:r>
          </a:p>
          <a:p>
            <a:r>
              <a:rPr lang="sv-SE" dirty="0"/>
              <a:t>Eleverna försöker sedan individuellt fundera över och komma på intriger för berättelsen. Uppgiften är att komma på en intrig som gör det möjligt för gruppen att använda sig av de faktakunskaper de lärt sig inom området. </a:t>
            </a:r>
          </a:p>
          <a:p>
            <a:r>
              <a:rPr lang="sv-SE" dirty="0"/>
              <a:t>Eleverna berättar om sina idéer till intriger och gruppen bestämmer sig för en intrig som de sedan utvecklar till en berättelse </a:t>
            </a:r>
          </a:p>
          <a:p>
            <a:r>
              <a:rPr lang="sv-SE"/>
              <a:t>Alternativt </a:t>
            </a:r>
            <a:r>
              <a:rPr lang="sv-SE" dirty="0"/>
              <a:t>varje elev använder sig av personerna och intrigen och skriver var sin berättelse. I det senare fallet är det viktigt att gruppen hålls ihop och ger varandra kamratrespons. </a:t>
            </a:r>
          </a:p>
        </p:txBody>
      </p:sp>
    </p:spTree>
    <p:extLst>
      <p:ext uri="{BB962C8B-B14F-4D97-AF65-F5344CB8AC3E}">
        <p14:creationId xmlns:p14="http://schemas.microsoft.com/office/powerpoint/2010/main" val="3379441625"/>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184</Words>
  <Application>Microsoft Macintosh PowerPoint</Application>
  <PresentationFormat>Bildspel på skärmen (4:3)</PresentationFormat>
  <Paragraphs>8</Paragraphs>
  <Slides>2</Slides>
  <Notes>1</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2</vt:i4>
      </vt:variant>
    </vt:vector>
  </HeadingPairs>
  <TitlesOfParts>
    <vt:vector size="5" baseType="lpstr">
      <vt:lpstr>Arial</vt:lpstr>
      <vt:lpstr>Calibri</vt:lpstr>
      <vt:lpstr>Office-tema</vt:lpstr>
      <vt:lpstr>PowerPoint-presentation</vt:lpstr>
      <vt:lpstr>Gruppskrivning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Gruppskrivning</dc:title>
  <dc:creator>Ylva Lundin</dc:creator>
  <cp:lastModifiedBy>Ylva Lundin</cp:lastModifiedBy>
  <cp:revision>2</cp:revision>
  <dcterms:created xsi:type="dcterms:W3CDTF">2021-12-10T17:32:46Z</dcterms:created>
  <dcterms:modified xsi:type="dcterms:W3CDTF">2023-10-03T09:21:38Z</dcterms:modified>
</cp:coreProperties>
</file>